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4970" autoAdjust="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7960DA-A927-43C7-9EA3-FFE90D658999}" type="datetimeFigureOut">
              <a:rPr lang="en-US" smtClean="0"/>
              <a:t>3/3/2019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7A7E29-AFCC-46AE-BCEF-A8D7BD3DFF00}" type="slidenum">
              <a:rPr lang="en-US" smtClean="0"/>
              <a:t>‹#›</a:t>
            </a:fld>
            <a:endParaRPr lang="en-US"/>
          </a:p>
        </p:txBody>
      </p:sp>
    </p:spTree>
    <p:extLst>
      <p:ext uri="{BB962C8B-B14F-4D97-AF65-F5344CB8AC3E}">
        <p14:creationId xmlns:p14="http://schemas.microsoft.com/office/powerpoint/2010/main" val="903631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business of the retail stores depends on their culture as well as the customer experience. The retail stores need to ensure that they precisely offer quality services to the culturally diversified population. There is a great need to each year engage in employee-driven community investment to encourage the community members to purchase more and more from the retail stores hence increasing the business profitability. Teens and young adult understand current technology which involves the current accessories that are in the stores hence the need to have them in various job positions in the stores. They can precisely help market the business. Engagement in women improvement activities can help also improve the performance of the entire retail stores. </a:t>
            </a:r>
            <a:endParaRPr lang="en-US" dirty="0"/>
          </a:p>
        </p:txBody>
      </p:sp>
      <p:sp>
        <p:nvSpPr>
          <p:cNvPr id="4" name="Slide Number Placeholder 3"/>
          <p:cNvSpPr>
            <a:spLocks noGrp="1"/>
          </p:cNvSpPr>
          <p:nvPr>
            <p:ph type="sldNum" sz="quarter" idx="10"/>
          </p:nvPr>
        </p:nvSpPr>
        <p:spPr/>
        <p:txBody>
          <a:bodyPr/>
          <a:lstStyle/>
          <a:p>
            <a:fld id="{367A7E29-AFCC-46AE-BCEF-A8D7BD3DFF00}" type="slidenum">
              <a:rPr lang="en-US" smtClean="0"/>
              <a:t>2</a:t>
            </a:fld>
            <a:endParaRPr lang="en-US"/>
          </a:p>
        </p:txBody>
      </p:sp>
    </p:spTree>
    <p:extLst>
      <p:ext uri="{BB962C8B-B14F-4D97-AF65-F5344CB8AC3E}">
        <p14:creationId xmlns:p14="http://schemas.microsoft.com/office/powerpoint/2010/main" val="3554774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doing business. Gap Inc. retail stores should always be aimed and improving the performance of the company. Customer and employee-related issues need to be first addressed since the customers are the source of business with the retail stores. The retail stores need to care for their employee. The employees should be culturally diversified and taken care of especially when it comes to working hours to ensure that they perform better. Since the company offers unique products design, the retail stores have to sell them uniquely and keep the customers updated on new products in the market. The retails stores should also ensure that customers get a unique store experience by treating them more responsibly to be able to attract more and more customers. Lastly, the retail stores through the employees need to create an emotional connection between them and the customers to help increase business performance (Jayne &amp; </a:t>
            </a:r>
            <a:r>
              <a:rPr lang="en-US" dirty="0" err="1" smtClean="0"/>
              <a:t>Dipboye</a:t>
            </a:r>
            <a:r>
              <a:rPr lang="en-US" dirty="0" smtClean="0"/>
              <a:t>, 2004).</a:t>
            </a:r>
            <a:endParaRPr lang="en-US" dirty="0"/>
          </a:p>
        </p:txBody>
      </p:sp>
      <p:sp>
        <p:nvSpPr>
          <p:cNvPr id="4" name="Slide Number Placeholder 3"/>
          <p:cNvSpPr>
            <a:spLocks noGrp="1"/>
          </p:cNvSpPr>
          <p:nvPr>
            <p:ph type="sldNum" sz="quarter" idx="10"/>
          </p:nvPr>
        </p:nvSpPr>
        <p:spPr/>
        <p:txBody>
          <a:bodyPr/>
          <a:lstStyle/>
          <a:p>
            <a:fld id="{367A7E29-AFCC-46AE-BCEF-A8D7BD3DFF00}" type="slidenum">
              <a:rPr lang="en-US" smtClean="0"/>
              <a:t>3</a:t>
            </a:fld>
            <a:endParaRPr lang="en-US"/>
          </a:p>
        </p:txBody>
      </p:sp>
    </p:spTree>
    <p:extLst>
      <p:ext uri="{BB962C8B-B14F-4D97-AF65-F5344CB8AC3E}">
        <p14:creationId xmlns:p14="http://schemas.microsoft.com/office/powerpoint/2010/main" val="4152164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Customers consider several characteristics to have the most impact on quality. Gap Inc. retail stores should ensure that they meet these characteristics that are considerations to the customers. First, retail stores need to align products designs (clothing design) with customer requirements. This can be precisely done by always getting time with each customer to know what were their expectations on the products they needed hence help the company meet the expectations. Additionally, the retail stores should have a team to be doing market research to identify the quality levels in the market place. Most customers visit the retail stores and expect to purchase products with current or even exceed the current marketplace quality levels.  Additionally, the market research team need to investigate the reliability and maintainability that most of the customers require so that they can advise the manufacturer to meet all those (Critical To Quality Characteristics | Lean Six Sigma Green Belt, </a:t>
            </a:r>
            <a:r>
              <a:rPr lang="en-US" dirty="0" err="1" smtClean="0"/>
              <a:t>n.d.</a:t>
            </a:r>
            <a:r>
              <a:rPr lang="en-US" dirty="0" smtClean="0"/>
              <a:t>).</a:t>
            </a:r>
            <a:endParaRPr lang="en-US" dirty="0"/>
          </a:p>
        </p:txBody>
      </p:sp>
      <p:sp>
        <p:nvSpPr>
          <p:cNvPr id="4" name="Slide Number Placeholder 3"/>
          <p:cNvSpPr>
            <a:spLocks noGrp="1"/>
          </p:cNvSpPr>
          <p:nvPr>
            <p:ph type="sldNum" sz="quarter" idx="10"/>
          </p:nvPr>
        </p:nvSpPr>
        <p:spPr/>
        <p:txBody>
          <a:bodyPr/>
          <a:lstStyle/>
          <a:p>
            <a:fld id="{367A7E29-AFCC-46AE-BCEF-A8D7BD3DFF00}" type="slidenum">
              <a:rPr lang="en-US" smtClean="0"/>
              <a:t>4</a:t>
            </a:fld>
            <a:endParaRPr lang="en-US"/>
          </a:p>
        </p:txBody>
      </p:sp>
    </p:spTree>
    <p:extLst>
      <p:ext uri="{BB962C8B-B14F-4D97-AF65-F5344CB8AC3E}">
        <p14:creationId xmlns:p14="http://schemas.microsoft.com/office/powerpoint/2010/main" val="338300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Additionally, the retail stores should ensure that they exceed the product appearance expectations. Many retailers deal with clothing almost with a similar appearance like that of Gap Inc. clothing. However, it is the responsibility of the retailers to ensure that the customers find their products more unique despite their appearance. Also, retailers need to provide more durable products than other competing retailers. Lastly, the retailers need to sell products that meet the technical requirements such as technical fashion design (Critical To Quality Characteristics | Lean Six Sigma Green Belt, </a:t>
            </a:r>
            <a:r>
              <a:rPr lang="en-US" dirty="0" err="1" smtClean="0"/>
              <a:t>n.d.</a:t>
            </a:r>
            <a:r>
              <a:rPr lang="en-US" dirty="0" smtClean="0"/>
              <a:t>).</a:t>
            </a:r>
            <a:endParaRPr lang="en-US" dirty="0"/>
          </a:p>
        </p:txBody>
      </p:sp>
      <p:sp>
        <p:nvSpPr>
          <p:cNvPr id="4" name="Slide Number Placeholder 3"/>
          <p:cNvSpPr>
            <a:spLocks noGrp="1"/>
          </p:cNvSpPr>
          <p:nvPr>
            <p:ph type="sldNum" sz="quarter" idx="10"/>
          </p:nvPr>
        </p:nvSpPr>
        <p:spPr/>
        <p:txBody>
          <a:bodyPr/>
          <a:lstStyle/>
          <a:p>
            <a:fld id="{367A7E29-AFCC-46AE-BCEF-A8D7BD3DFF00}" type="slidenum">
              <a:rPr lang="en-US" smtClean="0"/>
              <a:t>5</a:t>
            </a:fld>
            <a:endParaRPr lang="en-US"/>
          </a:p>
        </p:txBody>
      </p:sp>
    </p:spTree>
    <p:extLst>
      <p:ext uri="{BB962C8B-B14F-4D97-AF65-F5344CB8AC3E}">
        <p14:creationId xmlns:p14="http://schemas.microsoft.com/office/powerpoint/2010/main" val="1282236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2666571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3771176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50001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AE7562-F943-4F1F-826B-DC6D51A12DE2}" type="datetimeFigureOut">
              <a:rPr lang="en-US" smtClean="0"/>
              <a:t>3/3/2019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91926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4AE7562-F943-4F1F-826B-DC6D51A12DE2}" type="datetimeFigureOut">
              <a:rPr lang="en-US" smtClean="0"/>
              <a:t>3/3/2019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3697172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4AE7562-F943-4F1F-826B-DC6D51A12DE2}" type="datetimeFigureOut">
              <a:rPr lang="en-US" smtClean="0"/>
              <a:t>3/3/2019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29498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AE7562-F943-4F1F-826B-DC6D51A12DE2}" type="datetimeFigureOut">
              <a:rPr lang="en-US" smtClean="0"/>
              <a:t>3/3/2019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24649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AE7562-F943-4F1F-826B-DC6D51A12DE2}" type="datetimeFigureOut">
              <a:rPr lang="en-US" smtClean="0"/>
              <a:t>3/3/2019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2753434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AE7562-F943-4F1F-826B-DC6D51A12DE2}" type="datetimeFigureOut">
              <a:rPr lang="en-US" smtClean="0"/>
              <a:t>3/3/2019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84641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AE7562-F943-4F1F-826B-DC6D51A12DE2}" type="datetimeFigureOut">
              <a:rPr lang="en-US" smtClean="0"/>
              <a:t>3/3/2019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3825724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3736281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4095144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129063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4AE7562-F943-4F1F-826B-DC6D51A12DE2}" type="datetimeFigureOut">
              <a:rPr lang="en-US" smtClean="0"/>
              <a:t>3/3/2019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695381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4AE7562-F943-4F1F-826B-DC6D51A12DE2}" type="datetimeFigureOut">
              <a:rPr lang="en-US" smtClean="0"/>
              <a:t>3/3/2019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727514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3510609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4AE7562-F943-4F1F-826B-DC6D51A12DE2}" type="datetimeFigureOut">
              <a:rPr lang="en-US" smtClean="0"/>
              <a:t>3/3/2019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5A0C20-DEE1-4F03-9CD3-5FDC15FCAE82}" type="slidenum">
              <a:rPr lang="en-US" smtClean="0"/>
              <a:t>‹#›</a:t>
            </a:fld>
            <a:endParaRPr lang="en-US"/>
          </a:p>
        </p:txBody>
      </p:sp>
    </p:spTree>
    <p:extLst>
      <p:ext uri="{BB962C8B-B14F-4D97-AF65-F5344CB8AC3E}">
        <p14:creationId xmlns:p14="http://schemas.microsoft.com/office/powerpoint/2010/main" val="3473478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4AE7562-F943-4F1F-826B-DC6D51A12DE2}" type="datetimeFigureOut">
              <a:rPr lang="en-US" smtClean="0"/>
              <a:t>3/3/2019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35A0C20-DEE1-4F03-9CD3-5FDC15FCAE82}" type="slidenum">
              <a:rPr lang="en-US" smtClean="0"/>
              <a:t>‹#›</a:t>
            </a:fld>
            <a:endParaRPr lang="en-US"/>
          </a:p>
        </p:txBody>
      </p:sp>
    </p:spTree>
    <p:extLst>
      <p:ext uri="{BB962C8B-B14F-4D97-AF65-F5344CB8AC3E}">
        <p14:creationId xmlns:p14="http://schemas.microsoft.com/office/powerpoint/2010/main" val="705937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greycampus.com/opencampus/lean-six-sigma-green-belt/critical-to-quality-characteristic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Gap Inc. Project Suitable for Six Sigma</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1406185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Statement</a:t>
            </a:r>
            <a:endParaRPr lang="en-US" dirty="0"/>
          </a:p>
        </p:txBody>
      </p:sp>
      <p:sp>
        <p:nvSpPr>
          <p:cNvPr id="3" name="Content Placeholder 2"/>
          <p:cNvSpPr>
            <a:spLocks noGrp="1"/>
          </p:cNvSpPr>
          <p:nvPr>
            <p:ph idx="1"/>
          </p:nvPr>
        </p:nvSpPr>
        <p:spPr/>
        <p:txBody>
          <a:bodyPr>
            <a:normAutofit/>
          </a:bodyPr>
          <a:lstStyle/>
          <a:p>
            <a:r>
              <a:rPr lang="en-US" sz="3200" dirty="0" smtClean="0"/>
              <a:t>Enhance employee-driven community investment</a:t>
            </a:r>
          </a:p>
          <a:p>
            <a:r>
              <a:rPr lang="en-US" sz="3200" dirty="0" smtClean="0"/>
              <a:t>Employ more teens and young adults</a:t>
            </a:r>
          </a:p>
          <a:p>
            <a:r>
              <a:rPr lang="en-US" sz="3200" dirty="0" smtClean="0"/>
              <a:t>Improve the life of women and girls within the community</a:t>
            </a:r>
            <a:endParaRPr lang="en-US" sz="3200" dirty="0"/>
          </a:p>
        </p:txBody>
      </p:sp>
    </p:spTree>
    <p:extLst>
      <p:ext uri="{BB962C8B-B14F-4D97-AF65-F5344CB8AC3E}">
        <p14:creationId xmlns:p14="http://schemas.microsoft.com/office/powerpoint/2010/main" val="2890443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objectives</a:t>
            </a:r>
            <a:endParaRPr lang="en-US" dirty="0"/>
          </a:p>
        </p:txBody>
      </p:sp>
      <p:sp>
        <p:nvSpPr>
          <p:cNvPr id="3" name="Content Placeholder 2"/>
          <p:cNvSpPr>
            <a:spLocks noGrp="1"/>
          </p:cNvSpPr>
          <p:nvPr>
            <p:ph idx="1"/>
          </p:nvPr>
        </p:nvSpPr>
        <p:spPr/>
        <p:txBody>
          <a:bodyPr>
            <a:normAutofit/>
          </a:bodyPr>
          <a:lstStyle/>
          <a:p>
            <a:r>
              <a:rPr lang="en-US" sz="2800" dirty="0" smtClean="0"/>
              <a:t>Employee care</a:t>
            </a:r>
          </a:p>
          <a:p>
            <a:r>
              <a:rPr lang="en-US" sz="2800" dirty="0" smtClean="0"/>
              <a:t>Improved technology that is inspiring product design</a:t>
            </a:r>
          </a:p>
          <a:p>
            <a:r>
              <a:rPr lang="en-US" sz="2800" dirty="0" smtClean="0"/>
              <a:t>Unique store experience</a:t>
            </a:r>
          </a:p>
          <a:p>
            <a:r>
              <a:rPr lang="en-US" sz="2800" dirty="0" smtClean="0"/>
              <a:t>Creation of emotional connection</a:t>
            </a:r>
            <a:endParaRPr lang="en-US" sz="2800" dirty="0"/>
          </a:p>
        </p:txBody>
      </p:sp>
    </p:spTree>
    <p:extLst>
      <p:ext uri="{BB962C8B-B14F-4D97-AF65-F5344CB8AC3E}">
        <p14:creationId xmlns:p14="http://schemas.microsoft.com/office/powerpoint/2010/main" val="2750082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to Quality Characteristics</a:t>
            </a:r>
            <a:endParaRPr lang="en-US" dirty="0"/>
          </a:p>
        </p:txBody>
      </p:sp>
      <p:sp>
        <p:nvSpPr>
          <p:cNvPr id="3" name="Content Placeholder 2"/>
          <p:cNvSpPr>
            <a:spLocks noGrp="1"/>
          </p:cNvSpPr>
          <p:nvPr>
            <p:ph idx="1"/>
          </p:nvPr>
        </p:nvSpPr>
        <p:spPr/>
        <p:txBody>
          <a:bodyPr>
            <a:normAutofit/>
          </a:bodyPr>
          <a:lstStyle/>
          <a:p>
            <a:r>
              <a:rPr lang="en-US" sz="2800" dirty="0" smtClean="0"/>
              <a:t>Aligning product designs with customer requirements</a:t>
            </a:r>
          </a:p>
          <a:p>
            <a:r>
              <a:rPr lang="en-US" sz="2800" dirty="0" smtClean="0"/>
              <a:t>Meeting current marketplace quality levels</a:t>
            </a:r>
          </a:p>
          <a:p>
            <a:r>
              <a:rPr lang="en-US" sz="2800" dirty="0" smtClean="0"/>
              <a:t>Exceeding current marketplace quality levels</a:t>
            </a:r>
          </a:p>
          <a:p>
            <a:r>
              <a:rPr lang="en-US" sz="2800" dirty="0" smtClean="0"/>
              <a:t>Exceeding maintainability and reliability requirements</a:t>
            </a:r>
            <a:endParaRPr lang="en-US" sz="2800" dirty="0"/>
          </a:p>
        </p:txBody>
      </p:sp>
    </p:spTree>
    <p:extLst>
      <p:ext uri="{BB962C8B-B14F-4D97-AF65-F5344CB8AC3E}">
        <p14:creationId xmlns:p14="http://schemas.microsoft.com/office/powerpoint/2010/main" val="3126801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to Quality Characteristics Cont'd </a:t>
            </a:r>
          </a:p>
        </p:txBody>
      </p:sp>
      <p:sp>
        <p:nvSpPr>
          <p:cNvPr id="3" name="Content Placeholder 2"/>
          <p:cNvSpPr>
            <a:spLocks noGrp="1"/>
          </p:cNvSpPr>
          <p:nvPr>
            <p:ph idx="1"/>
          </p:nvPr>
        </p:nvSpPr>
        <p:spPr/>
        <p:txBody>
          <a:bodyPr>
            <a:normAutofit/>
          </a:bodyPr>
          <a:lstStyle/>
          <a:p>
            <a:r>
              <a:rPr lang="en-US" sz="3200" dirty="0" smtClean="0"/>
              <a:t>Exceeding product appearance expectations</a:t>
            </a:r>
          </a:p>
          <a:p>
            <a:r>
              <a:rPr lang="en-US" sz="3200" dirty="0" smtClean="0"/>
              <a:t>Providing more durable products</a:t>
            </a:r>
          </a:p>
          <a:p>
            <a:r>
              <a:rPr lang="en-US" sz="3200" dirty="0" smtClean="0"/>
              <a:t>Meeting technical requirements</a:t>
            </a:r>
            <a:endParaRPr lang="en-US" sz="3200" dirty="0"/>
          </a:p>
        </p:txBody>
      </p:sp>
    </p:spTree>
    <p:extLst>
      <p:ext uri="{BB962C8B-B14F-4D97-AF65-F5344CB8AC3E}">
        <p14:creationId xmlns:p14="http://schemas.microsoft.com/office/powerpoint/2010/main" val="18071392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Critical To Quality Characteristics | Lean Six Sigma Green Belt. (</a:t>
            </a:r>
            <a:r>
              <a:rPr lang="en-US" dirty="0" err="1"/>
              <a:t>n.d.</a:t>
            </a:r>
            <a:r>
              <a:rPr lang="en-US" dirty="0"/>
              <a:t>). Retrieved from </a:t>
            </a:r>
            <a:r>
              <a:rPr lang="en-US" dirty="0">
                <a:hlinkClick r:id="rId2"/>
              </a:rPr>
              <a:t>https://</a:t>
            </a:r>
            <a:r>
              <a:rPr lang="en-US" dirty="0" smtClean="0">
                <a:hlinkClick r:id="rId2"/>
              </a:rPr>
              <a:t>www.greycampus.com/opencampus/lean-six-sigma-green-belt/critical-to-quality-characteristics</a:t>
            </a:r>
            <a:r>
              <a:rPr lang="en-US" dirty="0" smtClean="0"/>
              <a:t> </a:t>
            </a:r>
            <a:endParaRPr lang="en-US" dirty="0"/>
          </a:p>
          <a:p>
            <a:r>
              <a:rPr lang="en-US" dirty="0"/>
              <a:t>Jayne, M. E., &amp; </a:t>
            </a:r>
            <a:r>
              <a:rPr lang="en-US" dirty="0" err="1"/>
              <a:t>Dipboye</a:t>
            </a:r>
            <a:r>
              <a:rPr lang="en-US" dirty="0"/>
              <a:t>, R. L. (2004). Leveraging diversity to improve business performance: Research findings and recommendations for organizations. </a:t>
            </a:r>
            <a:r>
              <a:rPr lang="en-US" i="1" dirty="0"/>
              <a:t>Human Resource Management: Published in Cooperation with the School of Business Administration, The University of Michigan and in alliance with the Society of Human Resources Management</a:t>
            </a:r>
            <a:r>
              <a:rPr lang="en-US" dirty="0"/>
              <a:t>, </a:t>
            </a:r>
            <a:r>
              <a:rPr lang="en-US" i="1" dirty="0"/>
              <a:t>43</a:t>
            </a:r>
            <a:r>
              <a:rPr lang="en-US" dirty="0"/>
              <a:t>(4), 409-424</a:t>
            </a:r>
            <a:r>
              <a:rPr lang="en-US" dirty="0" smtClean="0"/>
              <a:t>.</a:t>
            </a:r>
            <a:endParaRPr lang="en-US" dirty="0"/>
          </a:p>
        </p:txBody>
      </p:sp>
    </p:spTree>
    <p:extLst>
      <p:ext uri="{BB962C8B-B14F-4D97-AF65-F5344CB8AC3E}">
        <p14:creationId xmlns:p14="http://schemas.microsoft.com/office/powerpoint/2010/main" val="28958329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518</TotalTime>
  <Words>741</Words>
  <Application>Microsoft Office PowerPoint</Application>
  <PresentationFormat>Widescreen</PresentationFormat>
  <Paragraphs>32</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Century Gothic</vt:lpstr>
      <vt:lpstr>Wingdings 3</vt:lpstr>
      <vt:lpstr>Ion Boardroom</vt:lpstr>
      <vt:lpstr>Gap Inc. Project Suitable for Six Sigma</vt:lpstr>
      <vt:lpstr>Problem Statement</vt:lpstr>
      <vt:lpstr>Business objectives</vt:lpstr>
      <vt:lpstr>Critical to Quality Characteristics</vt:lpstr>
      <vt:lpstr>Critical to Quality Characteristics Cont'd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Gap Inc. Six Sigma  project</dc:title>
  <dc:creator>MORRIS</dc:creator>
  <cp:lastModifiedBy>MORRIS</cp:lastModifiedBy>
  <cp:revision>13</cp:revision>
  <dcterms:created xsi:type="dcterms:W3CDTF">2019-03-03T11:16:57Z</dcterms:created>
  <dcterms:modified xsi:type="dcterms:W3CDTF">2019-03-03T19:55:23Z</dcterms:modified>
</cp:coreProperties>
</file>